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86678" autoAdjust="0"/>
  </p:normalViewPr>
  <p:slideViewPr>
    <p:cSldViewPr>
      <p:cViewPr varScale="1">
        <p:scale>
          <a:sx n="132" d="100"/>
          <a:sy n="132" d="100"/>
        </p:scale>
        <p:origin x="145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31E318-A746-40BC-A287-F40167CF36D4}" type="doc">
      <dgm:prSet loTypeId="urn:microsoft.com/office/officeart/2005/8/layout/cycle5" loCatId="cycle" qsTypeId="urn:microsoft.com/office/officeart/2005/8/quickstyle/3d4" qsCatId="3D" csTypeId="urn:microsoft.com/office/officeart/2005/8/colors/accent0_2" csCatId="mainScheme" phldr="1"/>
      <dgm:spPr/>
      <dgm:t>
        <a:bodyPr/>
        <a:lstStyle/>
        <a:p>
          <a:endParaRPr lang="es-GT"/>
        </a:p>
      </dgm:t>
    </dgm:pt>
    <dgm:pt modelId="{6AAE5007-101B-4FBD-93F4-8143AD82420A}">
      <dgm:prSet custT="1"/>
      <dgm:spPr/>
      <dgm:t>
        <a:bodyPr/>
        <a:lstStyle/>
        <a:p>
          <a:r>
            <a:rPr lang="es-GT" sz="1000" b="1" dirty="0">
              <a:solidFill>
                <a:schemeClr val="tx1"/>
              </a:solidFill>
              <a:latin typeface="Arial Narrow" pitchFamily="34" charset="0"/>
            </a:rPr>
            <a:t>El programa se adapta con metodologías flexibles y apropiadas  según el modelo por competencias. </a:t>
          </a:r>
        </a:p>
      </dgm:t>
    </dgm:pt>
    <dgm:pt modelId="{944C54E0-7502-4228-BDE9-E8F90D13A461}" type="parTrans" cxnId="{5F404146-DBB4-45CC-9B40-38D99752B2C4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D7A0A8B8-74C0-4C6B-B6C7-D9B6CF0371C2}" type="sibTrans" cxnId="{5F404146-DBB4-45CC-9B40-38D99752B2C4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E72D51F6-BA6B-41F9-BE4C-721E9423A762}">
      <dgm:prSet custT="1"/>
      <dgm:spPr/>
      <dgm:t>
        <a:bodyPr/>
        <a:lstStyle/>
        <a:p>
          <a:r>
            <a:rPr lang="es-GT" sz="1000" b="1" dirty="0">
              <a:solidFill>
                <a:schemeClr val="tx1"/>
              </a:solidFill>
              <a:latin typeface="Arial Narrow" pitchFamily="34" charset="0"/>
            </a:rPr>
            <a:t>Estudiantes y docentes interactúan aprovechando herramientas y aplicaciones para establecer la comunicación de forma sincrónica  y/o asincrónica</a:t>
          </a:r>
          <a:r>
            <a:rPr lang="es-GT" sz="1000" b="1" dirty="0"/>
            <a:t>. </a:t>
          </a:r>
          <a:r>
            <a:rPr lang="es-GT" sz="1000" b="1" dirty="0">
              <a:solidFill>
                <a:schemeClr val="tx1"/>
              </a:solidFill>
              <a:latin typeface="Arial Narrow" pitchFamily="34" charset="0"/>
            </a:rPr>
            <a:t> </a:t>
          </a:r>
        </a:p>
      </dgm:t>
    </dgm:pt>
    <dgm:pt modelId="{BBA0D6B0-C5B9-4ADD-B51B-12DDEAC6AA4C}" type="parTrans" cxnId="{0A42E60C-C411-4B66-ADC6-F48E7AE42353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F895581C-ACFB-4261-8D39-8633282DC73B}" type="sibTrans" cxnId="{0A42E60C-C411-4B66-ADC6-F48E7AE42353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73D50502-0622-4598-9AF9-DA66972898CA}">
      <dgm:prSet custT="1"/>
      <dgm:spPr/>
      <dgm:t>
        <a:bodyPr/>
        <a:lstStyle/>
        <a:p>
          <a:r>
            <a:rPr lang="es-GT" sz="1000" b="1" dirty="0">
              <a:solidFill>
                <a:schemeClr val="tx1"/>
              </a:solidFill>
              <a:latin typeface="Arial Narrow" pitchFamily="34" charset="0"/>
            </a:rPr>
            <a:t>Garantiza que los  estudiantes puedan acceder a las oportunidades de aprendizaje digital. </a:t>
          </a:r>
        </a:p>
      </dgm:t>
    </dgm:pt>
    <dgm:pt modelId="{E922964A-A4CA-46D6-871C-EBDE0754DF6D}" type="parTrans" cxnId="{DE607660-D225-48B4-81F6-AAE335229093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3B06F281-830E-49F6-B64D-D3CC4C396702}" type="sibTrans" cxnId="{DE607660-D225-48B4-81F6-AAE335229093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2C532B89-0DE3-4248-A025-F209422963E7}">
      <dgm:prSet custT="1"/>
      <dgm:spPr/>
      <dgm:t>
        <a:bodyPr/>
        <a:lstStyle/>
        <a:p>
          <a:r>
            <a:rPr lang="es-GT" sz="1000" b="1" dirty="0">
              <a:solidFill>
                <a:schemeClr val="tx1"/>
              </a:solidFill>
              <a:latin typeface="Arial Narrow" pitchFamily="34" charset="0"/>
            </a:rPr>
            <a:t>Los docentes guían el aprendizaje en el ciberespacio que es atractivo para los estudiantes. </a:t>
          </a:r>
        </a:p>
      </dgm:t>
    </dgm:pt>
    <dgm:pt modelId="{D38DFCAC-20BF-44F7-8F63-FDEF669A9833}" type="parTrans" cxnId="{A00EA5B0-B64F-43A1-BA4E-C61B80582783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4F75BB44-6B0B-462E-A658-D498891F6499}" type="sibTrans" cxnId="{A00EA5B0-B64F-43A1-BA4E-C61B80582783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B212E7FE-0F73-4340-8489-B3626940CBF6}">
      <dgm:prSet custT="1"/>
      <dgm:spPr/>
      <dgm:t>
        <a:bodyPr/>
        <a:lstStyle/>
        <a:p>
          <a:r>
            <a:rPr lang="es-GT" sz="1000" b="1" dirty="0">
              <a:solidFill>
                <a:schemeClr val="tx1"/>
              </a:solidFill>
              <a:latin typeface="Arial Narrow" pitchFamily="34" charset="0"/>
            </a:rPr>
            <a:t>Los estudiantes generan productos y desempeños de calidad que demuestran lo que han aprendido. </a:t>
          </a:r>
        </a:p>
      </dgm:t>
    </dgm:pt>
    <dgm:pt modelId="{042FEA65-9863-425D-96A8-47C0B224322E}" type="parTrans" cxnId="{BEE95687-BE5A-4796-A55C-A36143A8E2DB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F061BC66-F2C4-4598-AC91-CD6710D96AFB}" type="sibTrans" cxnId="{BEE95687-BE5A-4796-A55C-A36143A8E2DB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1D89D171-FC45-402C-BA94-C018FA859426}">
      <dgm:prSet custT="1"/>
      <dgm:spPr/>
      <dgm:t>
        <a:bodyPr/>
        <a:lstStyle/>
        <a:p>
          <a:r>
            <a:rPr lang="es-GT" sz="1000" b="1" dirty="0">
              <a:solidFill>
                <a:schemeClr val="tx1"/>
              </a:solidFill>
              <a:latin typeface="Arial Narrow" pitchFamily="34" charset="0"/>
            </a:rPr>
            <a:t>Los estudiantes tienen a disposición  materiales y  los procesan al estudiar. </a:t>
          </a:r>
        </a:p>
      </dgm:t>
    </dgm:pt>
    <dgm:pt modelId="{64F92863-BE34-4985-A4F1-BFFEDDD64FD3}" type="parTrans" cxnId="{6689A692-802D-4B80-BD92-F1D407995D0E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A7CD1986-C7E6-4680-B57B-2CDB3D00D4FE}" type="sibTrans" cxnId="{6689A692-802D-4B80-BD92-F1D407995D0E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59A11BA8-24D5-4282-A1BA-B4CE8A953CDE}">
      <dgm:prSet custT="1"/>
      <dgm:spPr/>
      <dgm:t>
        <a:bodyPr/>
        <a:lstStyle/>
        <a:p>
          <a:r>
            <a:rPr lang="es-GT" sz="1000" b="1" dirty="0">
              <a:solidFill>
                <a:schemeClr val="tx1"/>
              </a:solidFill>
              <a:latin typeface="Arial Narrow" pitchFamily="34" charset="0"/>
            </a:rPr>
            <a:t>No es necesario desplazarse en largos trayectos para llegar a la Universidad. </a:t>
          </a:r>
        </a:p>
      </dgm:t>
    </dgm:pt>
    <dgm:pt modelId="{50183B68-E605-494F-A899-60AA6814D5A5}" type="parTrans" cxnId="{AFF88A32-A8A7-464A-9E69-CF64253BC1E6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E450F420-0089-4157-A30A-06612D79006D}" type="sibTrans" cxnId="{AFF88A32-A8A7-464A-9E69-CF64253BC1E6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2FA5ACDB-7087-4AB9-B9BF-CE5C52EA3508}">
      <dgm:prSet custT="1"/>
      <dgm:spPr/>
      <dgm:t>
        <a:bodyPr/>
        <a:lstStyle/>
        <a:p>
          <a:r>
            <a:rPr lang="es-GT" sz="1000" b="1" dirty="0">
              <a:solidFill>
                <a:schemeClr val="tx1"/>
              </a:solidFill>
              <a:latin typeface="Arial Narrow" pitchFamily="34" charset="0"/>
            </a:rPr>
            <a:t>Permite personalizar el aprendizaje ajustando mejor el ritmo de cada uno, en un marco de funcionamiento programado. </a:t>
          </a:r>
        </a:p>
      </dgm:t>
    </dgm:pt>
    <dgm:pt modelId="{F1EFD04D-5E23-4D59-91AB-FE1CE7E644ED}" type="parTrans" cxnId="{076FA4F5-EFAD-43E5-A3A0-44E6DC8B0B2F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F0970FE4-A3D3-40CB-BB4F-E0EEE3E81767}" type="sibTrans" cxnId="{076FA4F5-EFAD-43E5-A3A0-44E6DC8B0B2F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52A46D8C-8FBA-429C-9728-C0172A2B7282}">
      <dgm:prSet custT="1"/>
      <dgm:spPr/>
      <dgm:t>
        <a:bodyPr/>
        <a:lstStyle/>
        <a:p>
          <a:r>
            <a:rPr lang="es-GT" sz="1000" b="1" dirty="0">
              <a:solidFill>
                <a:schemeClr val="tx1"/>
              </a:solidFill>
              <a:latin typeface="Arial Narrow" pitchFamily="34" charset="0"/>
            </a:rPr>
            <a:t>Requiere tecnologías de la información y la comunicación. </a:t>
          </a:r>
        </a:p>
      </dgm:t>
    </dgm:pt>
    <dgm:pt modelId="{058C4862-9099-45BD-9AC4-5117DBC4AC7B}" type="parTrans" cxnId="{FEB5124F-4435-41C2-919A-99DBCDC025FC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AD4A4BF6-689D-4C1B-9509-D499A53860BA}" type="sibTrans" cxnId="{FEB5124F-4435-41C2-919A-99DBCDC025FC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AEEC22F3-FF9A-423E-980B-1629AA925AC0}">
      <dgm:prSet custT="1"/>
      <dgm:spPr/>
      <dgm:t>
        <a:bodyPr/>
        <a:lstStyle/>
        <a:p>
          <a:r>
            <a:rPr lang="es-GT" sz="1000" b="1" dirty="0">
              <a:solidFill>
                <a:schemeClr val="tx1"/>
              </a:solidFill>
              <a:latin typeface="Arial Narrow" pitchFamily="34" charset="0"/>
            </a:rPr>
            <a:t>Son ventajas: la flexibilidad en el manejo del tiempo y el espacio.</a:t>
          </a:r>
          <a:r>
            <a:rPr lang="es-GT" sz="500" b="1" dirty="0">
              <a:solidFill>
                <a:schemeClr val="tx1"/>
              </a:solidFill>
            </a:rPr>
            <a:t>. </a:t>
          </a:r>
        </a:p>
      </dgm:t>
    </dgm:pt>
    <dgm:pt modelId="{5D18CF0C-726B-4189-BE3C-650A9A8CFBF1}" type="parTrans" cxnId="{BA9744E9-F31D-4D5A-87A9-47BAFD4EEB6C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083C9C0F-32F3-47D1-A7BD-26F3B8BA3FF8}" type="sibTrans" cxnId="{BA9744E9-F31D-4D5A-87A9-47BAFD4EEB6C}">
      <dgm:prSet/>
      <dgm:spPr/>
      <dgm:t>
        <a:bodyPr/>
        <a:lstStyle/>
        <a:p>
          <a:endParaRPr lang="es-GT" b="1">
            <a:solidFill>
              <a:schemeClr val="tx1"/>
            </a:solidFill>
          </a:endParaRPr>
        </a:p>
      </dgm:t>
    </dgm:pt>
    <dgm:pt modelId="{ED1A7B86-0B8B-4F5E-B5FC-DA6EC31AECA0}" type="pres">
      <dgm:prSet presAssocID="{F231E318-A746-40BC-A287-F40167CF36D4}" presName="cycle" presStyleCnt="0">
        <dgm:presLayoutVars>
          <dgm:dir/>
          <dgm:resizeHandles val="exact"/>
        </dgm:presLayoutVars>
      </dgm:prSet>
      <dgm:spPr/>
    </dgm:pt>
    <dgm:pt modelId="{49441218-36AD-4315-B2B9-D120C2308130}" type="pres">
      <dgm:prSet presAssocID="{6AAE5007-101B-4FBD-93F4-8143AD82420A}" presName="node" presStyleLbl="node1" presStyleIdx="0" presStyleCnt="10" custScaleY="186324">
        <dgm:presLayoutVars>
          <dgm:bulletEnabled val="1"/>
        </dgm:presLayoutVars>
      </dgm:prSet>
      <dgm:spPr/>
    </dgm:pt>
    <dgm:pt modelId="{8838998D-E992-4710-B19A-703DE873209D}" type="pres">
      <dgm:prSet presAssocID="{6AAE5007-101B-4FBD-93F4-8143AD82420A}" presName="spNode" presStyleCnt="0"/>
      <dgm:spPr/>
    </dgm:pt>
    <dgm:pt modelId="{316B2FAC-2BB2-4863-BB77-BD6F70C67DC1}" type="pres">
      <dgm:prSet presAssocID="{D7A0A8B8-74C0-4C6B-B6C7-D9B6CF0371C2}" presName="sibTrans" presStyleLbl="sibTrans1D1" presStyleIdx="0" presStyleCnt="10"/>
      <dgm:spPr/>
    </dgm:pt>
    <dgm:pt modelId="{35C26ED1-05F2-46AC-8C08-E7C2641B8D8A}" type="pres">
      <dgm:prSet presAssocID="{E72D51F6-BA6B-41F9-BE4C-721E9423A762}" presName="node" presStyleLbl="node1" presStyleIdx="1" presStyleCnt="10" custScaleX="110881" custScaleY="234969" custRadScaleRad="96773" custRadScaleInc="-22659">
        <dgm:presLayoutVars>
          <dgm:bulletEnabled val="1"/>
        </dgm:presLayoutVars>
      </dgm:prSet>
      <dgm:spPr/>
    </dgm:pt>
    <dgm:pt modelId="{3B7402D5-D082-4CEA-8FF6-4CBA6F713D7A}" type="pres">
      <dgm:prSet presAssocID="{E72D51F6-BA6B-41F9-BE4C-721E9423A762}" presName="spNode" presStyleCnt="0"/>
      <dgm:spPr/>
    </dgm:pt>
    <dgm:pt modelId="{8DB81E6B-6306-4A6B-9A80-22FE857865A1}" type="pres">
      <dgm:prSet presAssocID="{F895581C-ACFB-4261-8D39-8633282DC73B}" presName="sibTrans" presStyleLbl="sibTrans1D1" presStyleIdx="1" presStyleCnt="10"/>
      <dgm:spPr/>
    </dgm:pt>
    <dgm:pt modelId="{32ECBBA0-6A04-487D-90C4-D8F68FA72391}" type="pres">
      <dgm:prSet presAssocID="{73D50502-0622-4598-9AF9-DA66972898CA}" presName="node" presStyleLbl="node1" presStyleIdx="2" presStyleCnt="10" custScaleY="178831">
        <dgm:presLayoutVars>
          <dgm:bulletEnabled val="1"/>
        </dgm:presLayoutVars>
      </dgm:prSet>
      <dgm:spPr/>
    </dgm:pt>
    <dgm:pt modelId="{9E3C8CDF-982C-49A0-BBFF-5BF8108705A1}" type="pres">
      <dgm:prSet presAssocID="{73D50502-0622-4598-9AF9-DA66972898CA}" presName="spNode" presStyleCnt="0"/>
      <dgm:spPr/>
    </dgm:pt>
    <dgm:pt modelId="{62A59782-9288-4B77-8B94-E98C7D7548C5}" type="pres">
      <dgm:prSet presAssocID="{3B06F281-830E-49F6-B64D-D3CC4C396702}" presName="sibTrans" presStyleLbl="sibTrans1D1" presStyleIdx="2" presStyleCnt="10"/>
      <dgm:spPr/>
    </dgm:pt>
    <dgm:pt modelId="{8DA19D07-229B-418C-94AB-417711D52815}" type="pres">
      <dgm:prSet presAssocID="{2C532B89-0DE3-4248-A025-F209422963E7}" presName="node" presStyleLbl="node1" presStyleIdx="3" presStyleCnt="10" custScaleY="173729">
        <dgm:presLayoutVars>
          <dgm:bulletEnabled val="1"/>
        </dgm:presLayoutVars>
      </dgm:prSet>
      <dgm:spPr/>
    </dgm:pt>
    <dgm:pt modelId="{3AF1C48C-4E82-4591-8E40-9965C14ABCDE}" type="pres">
      <dgm:prSet presAssocID="{2C532B89-0DE3-4248-A025-F209422963E7}" presName="spNode" presStyleCnt="0"/>
      <dgm:spPr/>
    </dgm:pt>
    <dgm:pt modelId="{C44106C3-5A77-48C2-87C7-E3390737019F}" type="pres">
      <dgm:prSet presAssocID="{4F75BB44-6B0B-462E-A658-D498891F6499}" presName="sibTrans" presStyleLbl="sibTrans1D1" presStyleIdx="3" presStyleCnt="10"/>
      <dgm:spPr/>
    </dgm:pt>
    <dgm:pt modelId="{A58E1254-A1B2-4F54-A23E-39947F9A3D4A}" type="pres">
      <dgm:prSet presAssocID="{B212E7FE-0F73-4340-8489-B3626940CBF6}" presName="node" presStyleLbl="node1" presStyleIdx="4" presStyleCnt="10" custScaleY="189498">
        <dgm:presLayoutVars>
          <dgm:bulletEnabled val="1"/>
        </dgm:presLayoutVars>
      </dgm:prSet>
      <dgm:spPr/>
    </dgm:pt>
    <dgm:pt modelId="{D5AC0BA6-11C3-4182-B63E-BA59DF897967}" type="pres">
      <dgm:prSet presAssocID="{B212E7FE-0F73-4340-8489-B3626940CBF6}" presName="spNode" presStyleCnt="0"/>
      <dgm:spPr/>
    </dgm:pt>
    <dgm:pt modelId="{0F0641DF-B69A-461D-BC5A-AEEF629B8D2A}" type="pres">
      <dgm:prSet presAssocID="{F061BC66-F2C4-4598-AC91-CD6710D96AFB}" presName="sibTrans" presStyleLbl="sibTrans1D1" presStyleIdx="4" presStyleCnt="10"/>
      <dgm:spPr/>
    </dgm:pt>
    <dgm:pt modelId="{EFE03C87-E285-4BA6-8A00-542CC1767429}" type="pres">
      <dgm:prSet presAssocID="{1D89D171-FC45-402C-BA94-C018FA859426}" presName="node" presStyleLbl="node1" presStyleIdx="5" presStyleCnt="10" custScaleY="140856">
        <dgm:presLayoutVars>
          <dgm:bulletEnabled val="1"/>
        </dgm:presLayoutVars>
      </dgm:prSet>
      <dgm:spPr/>
    </dgm:pt>
    <dgm:pt modelId="{930921A0-B99D-4F95-B546-13E929A9067A}" type="pres">
      <dgm:prSet presAssocID="{1D89D171-FC45-402C-BA94-C018FA859426}" presName="spNode" presStyleCnt="0"/>
      <dgm:spPr/>
    </dgm:pt>
    <dgm:pt modelId="{55DF1FE3-9993-4127-92D0-BCA9CFA12E60}" type="pres">
      <dgm:prSet presAssocID="{A7CD1986-C7E6-4680-B57B-2CDB3D00D4FE}" presName="sibTrans" presStyleLbl="sibTrans1D1" presStyleIdx="5" presStyleCnt="10"/>
      <dgm:spPr/>
    </dgm:pt>
    <dgm:pt modelId="{0F3AFEC4-019F-47C0-8DA5-AB38E0AD7513}" type="pres">
      <dgm:prSet presAssocID="{59A11BA8-24D5-4282-A1BA-B4CE8A953CDE}" presName="node" presStyleLbl="node1" presStyleIdx="6" presStyleCnt="10" custScaleY="145611">
        <dgm:presLayoutVars>
          <dgm:bulletEnabled val="1"/>
        </dgm:presLayoutVars>
      </dgm:prSet>
      <dgm:spPr/>
    </dgm:pt>
    <dgm:pt modelId="{724E052D-61C2-49B1-9607-63246C06708C}" type="pres">
      <dgm:prSet presAssocID="{59A11BA8-24D5-4282-A1BA-B4CE8A953CDE}" presName="spNode" presStyleCnt="0"/>
      <dgm:spPr/>
    </dgm:pt>
    <dgm:pt modelId="{817D3784-BB3D-4355-A7D3-F3A2EF1B5175}" type="pres">
      <dgm:prSet presAssocID="{E450F420-0089-4157-A30A-06612D79006D}" presName="sibTrans" presStyleLbl="sibTrans1D1" presStyleIdx="6" presStyleCnt="10"/>
      <dgm:spPr/>
    </dgm:pt>
    <dgm:pt modelId="{EAEE667D-8D96-462E-B3FD-147580715481}" type="pres">
      <dgm:prSet presAssocID="{2FA5ACDB-7087-4AB9-B9BF-CE5C52EA3508}" presName="node" presStyleLbl="node1" presStyleIdx="7" presStyleCnt="10" custScaleY="213061">
        <dgm:presLayoutVars>
          <dgm:bulletEnabled val="1"/>
        </dgm:presLayoutVars>
      </dgm:prSet>
      <dgm:spPr/>
    </dgm:pt>
    <dgm:pt modelId="{718F4DAC-E801-4504-8443-2843773DA103}" type="pres">
      <dgm:prSet presAssocID="{2FA5ACDB-7087-4AB9-B9BF-CE5C52EA3508}" presName="spNode" presStyleCnt="0"/>
      <dgm:spPr/>
    </dgm:pt>
    <dgm:pt modelId="{1EEFBE36-B7BE-4F5E-9BAC-545D69ABB46D}" type="pres">
      <dgm:prSet presAssocID="{F0970FE4-A3D3-40CB-BB4F-E0EEE3E81767}" presName="sibTrans" presStyleLbl="sibTrans1D1" presStyleIdx="7" presStyleCnt="10"/>
      <dgm:spPr/>
    </dgm:pt>
    <dgm:pt modelId="{5B0D7AD3-E3EA-4C25-B2A4-653CAE4CA3F5}" type="pres">
      <dgm:prSet presAssocID="{52A46D8C-8FBA-429C-9728-C0172A2B7282}" presName="node" presStyleLbl="node1" presStyleIdx="8" presStyleCnt="10" custScaleY="113225">
        <dgm:presLayoutVars>
          <dgm:bulletEnabled val="1"/>
        </dgm:presLayoutVars>
      </dgm:prSet>
      <dgm:spPr/>
    </dgm:pt>
    <dgm:pt modelId="{E0FE3C7B-98CC-494E-831A-AE5CB00BB669}" type="pres">
      <dgm:prSet presAssocID="{52A46D8C-8FBA-429C-9728-C0172A2B7282}" presName="spNode" presStyleCnt="0"/>
      <dgm:spPr/>
    </dgm:pt>
    <dgm:pt modelId="{463301AE-8C80-4093-8A34-9D1517ED4713}" type="pres">
      <dgm:prSet presAssocID="{AD4A4BF6-689D-4C1B-9509-D499A53860BA}" presName="sibTrans" presStyleLbl="sibTrans1D1" presStyleIdx="8" presStyleCnt="10"/>
      <dgm:spPr/>
    </dgm:pt>
    <dgm:pt modelId="{7FEECFA9-59D6-412D-8B43-8E963DD189B8}" type="pres">
      <dgm:prSet presAssocID="{AEEC22F3-FF9A-423E-980B-1629AA925AC0}" presName="node" presStyleLbl="node1" presStyleIdx="9" presStyleCnt="10" custScaleY="143840">
        <dgm:presLayoutVars>
          <dgm:bulletEnabled val="1"/>
        </dgm:presLayoutVars>
      </dgm:prSet>
      <dgm:spPr/>
    </dgm:pt>
    <dgm:pt modelId="{B7AB089D-5B9E-4B44-AC41-8BEE66F7E34F}" type="pres">
      <dgm:prSet presAssocID="{AEEC22F3-FF9A-423E-980B-1629AA925AC0}" presName="spNode" presStyleCnt="0"/>
      <dgm:spPr/>
    </dgm:pt>
    <dgm:pt modelId="{1AEFA97A-9BD7-46B3-931F-5627034A3A19}" type="pres">
      <dgm:prSet presAssocID="{083C9C0F-32F3-47D1-A7BD-26F3B8BA3FF8}" presName="sibTrans" presStyleLbl="sibTrans1D1" presStyleIdx="9" presStyleCnt="10"/>
      <dgm:spPr/>
    </dgm:pt>
  </dgm:ptLst>
  <dgm:cxnLst>
    <dgm:cxn modelId="{568C9801-5632-49C8-9E01-581A6F4274F3}" type="presOf" srcId="{F0970FE4-A3D3-40CB-BB4F-E0EEE3E81767}" destId="{1EEFBE36-B7BE-4F5E-9BAC-545D69ABB46D}" srcOrd="0" destOrd="0" presId="urn:microsoft.com/office/officeart/2005/8/layout/cycle5"/>
    <dgm:cxn modelId="{9A994904-5B9D-4CBE-A98D-52DB1F9E84A5}" type="presOf" srcId="{A7CD1986-C7E6-4680-B57B-2CDB3D00D4FE}" destId="{55DF1FE3-9993-4127-92D0-BCA9CFA12E60}" srcOrd="0" destOrd="0" presId="urn:microsoft.com/office/officeart/2005/8/layout/cycle5"/>
    <dgm:cxn modelId="{0A42E60C-C411-4B66-ADC6-F48E7AE42353}" srcId="{F231E318-A746-40BC-A287-F40167CF36D4}" destId="{E72D51F6-BA6B-41F9-BE4C-721E9423A762}" srcOrd="1" destOrd="0" parTransId="{BBA0D6B0-C5B9-4ADD-B51B-12DDEAC6AA4C}" sibTransId="{F895581C-ACFB-4261-8D39-8633282DC73B}"/>
    <dgm:cxn modelId="{1D1AD30F-A9C0-4F4A-95C1-C181A94F333E}" type="presOf" srcId="{AD4A4BF6-689D-4C1B-9509-D499A53860BA}" destId="{463301AE-8C80-4093-8A34-9D1517ED4713}" srcOrd="0" destOrd="0" presId="urn:microsoft.com/office/officeart/2005/8/layout/cycle5"/>
    <dgm:cxn modelId="{A6FDB022-CBD9-41D7-BD18-C73B407BE0EB}" type="presOf" srcId="{083C9C0F-32F3-47D1-A7BD-26F3B8BA3FF8}" destId="{1AEFA97A-9BD7-46B3-931F-5627034A3A19}" srcOrd="0" destOrd="0" presId="urn:microsoft.com/office/officeart/2005/8/layout/cycle5"/>
    <dgm:cxn modelId="{39B8D326-F3ED-4C0A-A64C-5AD905917CC2}" type="presOf" srcId="{6AAE5007-101B-4FBD-93F4-8143AD82420A}" destId="{49441218-36AD-4315-B2B9-D120C2308130}" srcOrd="0" destOrd="0" presId="urn:microsoft.com/office/officeart/2005/8/layout/cycle5"/>
    <dgm:cxn modelId="{F41CEE28-3843-43E6-9C1D-47F8CB9FB36A}" type="presOf" srcId="{AEEC22F3-FF9A-423E-980B-1629AA925AC0}" destId="{7FEECFA9-59D6-412D-8B43-8E963DD189B8}" srcOrd="0" destOrd="0" presId="urn:microsoft.com/office/officeart/2005/8/layout/cycle5"/>
    <dgm:cxn modelId="{3D93982B-89EB-43A2-9880-4A1BBDB23730}" type="presOf" srcId="{F061BC66-F2C4-4598-AC91-CD6710D96AFB}" destId="{0F0641DF-B69A-461D-BC5A-AEEF629B8D2A}" srcOrd="0" destOrd="0" presId="urn:microsoft.com/office/officeart/2005/8/layout/cycle5"/>
    <dgm:cxn modelId="{AFF88A32-A8A7-464A-9E69-CF64253BC1E6}" srcId="{F231E318-A746-40BC-A287-F40167CF36D4}" destId="{59A11BA8-24D5-4282-A1BA-B4CE8A953CDE}" srcOrd="6" destOrd="0" parTransId="{50183B68-E605-494F-A899-60AA6814D5A5}" sibTransId="{E450F420-0089-4157-A30A-06612D79006D}"/>
    <dgm:cxn modelId="{0EFD5E37-17C3-4A9C-AFD5-35C8F981D297}" type="presOf" srcId="{E450F420-0089-4157-A30A-06612D79006D}" destId="{817D3784-BB3D-4355-A7D3-F3A2EF1B5175}" srcOrd="0" destOrd="0" presId="urn:microsoft.com/office/officeart/2005/8/layout/cycle5"/>
    <dgm:cxn modelId="{C696BB3A-6863-45E6-BC69-F8FFB16F23F1}" type="presOf" srcId="{B212E7FE-0F73-4340-8489-B3626940CBF6}" destId="{A58E1254-A1B2-4F54-A23E-39947F9A3D4A}" srcOrd="0" destOrd="0" presId="urn:microsoft.com/office/officeart/2005/8/layout/cycle5"/>
    <dgm:cxn modelId="{5F404146-DBB4-45CC-9B40-38D99752B2C4}" srcId="{F231E318-A746-40BC-A287-F40167CF36D4}" destId="{6AAE5007-101B-4FBD-93F4-8143AD82420A}" srcOrd="0" destOrd="0" parTransId="{944C54E0-7502-4228-BDE9-E8F90D13A461}" sibTransId="{D7A0A8B8-74C0-4C6B-B6C7-D9B6CF0371C2}"/>
    <dgm:cxn modelId="{FEB5124F-4435-41C2-919A-99DBCDC025FC}" srcId="{F231E318-A746-40BC-A287-F40167CF36D4}" destId="{52A46D8C-8FBA-429C-9728-C0172A2B7282}" srcOrd="8" destOrd="0" parTransId="{058C4862-9099-45BD-9AC4-5117DBC4AC7B}" sibTransId="{AD4A4BF6-689D-4C1B-9509-D499A53860BA}"/>
    <dgm:cxn modelId="{8564FE55-D0AC-4AEC-9B9C-F8880D3E1BE5}" type="presOf" srcId="{F895581C-ACFB-4261-8D39-8633282DC73B}" destId="{8DB81E6B-6306-4A6B-9A80-22FE857865A1}" srcOrd="0" destOrd="0" presId="urn:microsoft.com/office/officeart/2005/8/layout/cycle5"/>
    <dgm:cxn modelId="{DE607660-D225-48B4-81F6-AAE335229093}" srcId="{F231E318-A746-40BC-A287-F40167CF36D4}" destId="{73D50502-0622-4598-9AF9-DA66972898CA}" srcOrd="2" destOrd="0" parTransId="{E922964A-A4CA-46D6-871C-EBDE0754DF6D}" sibTransId="{3B06F281-830E-49F6-B64D-D3CC4C396702}"/>
    <dgm:cxn modelId="{DA44656C-2FB0-4F64-9916-14F7333DFB87}" type="presOf" srcId="{73D50502-0622-4598-9AF9-DA66972898CA}" destId="{32ECBBA0-6A04-487D-90C4-D8F68FA72391}" srcOrd="0" destOrd="0" presId="urn:microsoft.com/office/officeart/2005/8/layout/cycle5"/>
    <dgm:cxn modelId="{B2483576-B506-4660-A61B-6A9563D054F6}" type="presOf" srcId="{3B06F281-830E-49F6-B64D-D3CC4C396702}" destId="{62A59782-9288-4B77-8B94-E98C7D7548C5}" srcOrd="0" destOrd="0" presId="urn:microsoft.com/office/officeart/2005/8/layout/cycle5"/>
    <dgm:cxn modelId="{BEE95687-BE5A-4796-A55C-A36143A8E2DB}" srcId="{F231E318-A746-40BC-A287-F40167CF36D4}" destId="{B212E7FE-0F73-4340-8489-B3626940CBF6}" srcOrd="4" destOrd="0" parTransId="{042FEA65-9863-425D-96A8-47C0B224322E}" sibTransId="{F061BC66-F2C4-4598-AC91-CD6710D96AFB}"/>
    <dgm:cxn modelId="{6689A692-802D-4B80-BD92-F1D407995D0E}" srcId="{F231E318-A746-40BC-A287-F40167CF36D4}" destId="{1D89D171-FC45-402C-BA94-C018FA859426}" srcOrd="5" destOrd="0" parTransId="{64F92863-BE34-4985-A4F1-BFFEDDD64FD3}" sibTransId="{A7CD1986-C7E6-4680-B57B-2CDB3D00D4FE}"/>
    <dgm:cxn modelId="{DDF81496-CA96-4A26-9BE6-367448174D1E}" type="presOf" srcId="{2FA5ACDB-7087-4AB9-B9BF-CE5C52EA3508}" destId="{EAEE667D-8D96-462E-B3FD-147580715481}" srcOrd="0" destOrd="0" presId="urn:microsoft.com/office/officeart/2005/8/layout/cycle5"/>
    <dgm:cxn modelId="{2F35E7AD-2467-4C21-8A63-CA25DE6F768A}" type="presOf" srcId="{52A46D8C-8FBA-429C-9728-C0172A2B7282}" destId="{5B0D7AD3-E3EA-4C25-B2A4-653CAE4CA3F5}" srcOrd="0" destOrd="0" presId="urn:microsoft.com/office/officeart/2005/8/layout/cycle5"/>
    <dgm:cxn modelId="{92E19AAE-B2AC-4381-8C71-43D12C3E72C1}" type="presOf" srcId="{F231E318-A746-40BC-A287-F40167CF36D4}" destId="{ED1A7B86-0B8B-4F5E-B5FC-DA6EC31AECA0}" srcOrd="0" destOrd="0" presId="urn:microsoft.com/office/officeart/2005/8/layout/cycle5"/>
    <dgm:cxn modelId="{A00EA5B0-B64F-43A1-BA4E-C61B80582783}" srcId="{F231E318-A746-40BC-A287-F40167CF36D4}" destId="{2C532B89-0DE3-4248-A025-F209422963E7}" srcOrd="3" destOrd="0" parTransId="{D38DFCAC-20BF-44F7-8F63-FDEF669A9833}" sibTransId="{4F75BB44-6B0B-462E-A658-D498891F6499}"/>
    <dgm:cxn modelId="{568A58BD-95FE-4294-B62D-9C3FC187A9D2}" type="presOf" srcId="{4F75BB44-6B0B-462E-A658-D498891F6499}" destId="{C44106C3-5A77-48C2-87C7-E3390737019F}" srcOrd="0" destOrd="0" presId="urn:microsoft.com/office/officeart/2005/8/layout/cycle5"/>
    <dgm:cxn modelId="{DA81FECE-C7EE-41B3-87AF-536D3F73A15E}" type="presOf" srcId="{59A11BA8-24D5-4282-A1BA-B4CE8A953CDE}" destId="{0F3AFEC4-019F-47C0-8DA5-AB38E0AD7513}" srcOrd="0" destOrd="0" presId="urn:microsoft.com/office/officeart/2005/8/layout/cycle5"/>
    <dgm:cxn modelId="{02EE9ED9-5E8D-4817-B4FF-84977ED655D5}" type="presOf" srcId="{1D89D171-FC45-402C-BA94-C018FA859426}" destId="{EFE03C87-E285-4BA6-8A00-542CC1767429}" srcOrd="0" destOrd="0" presId="urn:microsoft.com/office/officeart/2005/8/layout/cycle5"/>
    <dgm:cxn modelId="{F3B884E1-C35E-4F7A-8C77-CEE478C4B376}" type="presOf" srcId="{D7A0A8B8-74C0-4C6B-B6C7-D9B6CF0371C2}" destId="{316B2FAC-2BB2-4863-BB77-BD6F70C67DC1}" srcOrd="0" destOrd="0" presId="urn:microsoft.com/office/officeart/2005/8/layout/cycle5"/>
    <dgm:cxn modelId="{BA9744E9-F31D-4D5A-87A9-47BAFD4EEB6C}" srcId="{F231E318-A746-40BC-A287-F40167CF36D4}" destId="{AEEC22F3-FF9A-423E-980B-1629AA925AC0}" srcOrd="9" destOrd="0" parTransId="{5D18CF0C-726B-4189-BE3C-650A9A8CFBF1}" sibTransId="{083C9C0F-32F3-47D1-A7BD-26F3B8BA3FF8}"/>
    <dgm:cxn modelId="{ECA673ED-A991-4231-9EFB-F6BA69575DFE}" type="presOf" srcId="{E72D51F6-BA6B-41F9-BE4C-721E9423A762}" destId="{35C26ED1-05F2-46AC-8C08-E7C2641B8D8A}" srcOrd="0" destOrd="0" presId="urn:microsoft.com/office/officeart/2005/8/layout/cycle5"/>
    <dgm:cxn modelId="{CD3ABAF0-D1CB-4BA6-8A3B-D72220F24182}" type="presOf" srcId="{2C532B89-0DE3-4248-A025-F209422963E7}" destId="{8DA19D07-229B-418C-94AB-417711D52815}" srcOrd="0" destOrd="0" presId="urn:microsoft.com/office/officeart/2005/8/layout/cycle5"/>
    <dgm:cxn modelId="{076FA4F5-EFAD-43E5-A3A0-44E6DC8B0B2F}" srcId="{F231E318-A746-40BC-A287-F40167CF36D4}" destId="{2FA5ACDB-7087-4AB9-B9BF-CE5C52EA3508}" srcOrd="7" destOrd="0" parTransId="{F1EFD04D-5E23-4D59-91AB-FE1CE7E644ED}" sibTransId="{F0970FE4-A3D3-40CB-BB4F-E0EEE3E81767}"/>
    <dgm:cxn modelId="{4A043F3E-3CDF-4DE9-90F2-16FA844A8908}" type="presParOf" srcId="{ED1A7B86-0B8B-4F5E-B5FC-DA6EC31AECA0}" destId="{49441218-36AD-4315-B2B9-D120C2308130}" srcOrd="0" destOrd="0" presId="urn:microsoft.com/office/officeart/2005/8/layout/cycle5"/>
    <dgm:cxn modelId="{F1539FD8-AD7B-42DA-9D3C-F29547DA03C0}" type="presParOf" srcId="{ED1A7B86-0B8B-4F5E-B5FC-DA6EC31AECA0}" destId="{8838998D-E992-4710-B19A-703DE873209D}" srcOrd="1" destOrd="0" presId="urn:microsoft.com/office/officeart/2005/8/layout/cycle5"/>
    <dgm:cxn modelId="{F0BF76BA-C3A9-4A89-A22A-3487E39AD190}" type="presParOf" srcId="{ED1A7B86-0B8B-4F5E-B5FC-DA6EC31AECA0}" destId="{316B2FAC-2BB2-4863-BB77-BD6F70C67DC1}" srcOrd="2" destOrd="0" presId="urn:microsoft.com/office/officeart/2005/8/layout/cycle5"/>
    <dgm:cxn modelId="{023D1849-C7EA-4845-A437-2185E4F540D5}" type="presParOf" srcId="{ED1A7B86-0B8B-4F5E-B5FC-DA6EC31AECA0}" destId="{35C26ED1-05F2-46AC-8C08-E7C2641B8D8A}" srcOrd="3" destOrd="0" presId="urn:microsoft.com/office/officeart/2005/8/layout/cycle5"/>
    <dgm:cxn modelId="{DE3E8847-F36C-40DE-AD14-1EA885F1A68B}" type="presParOf" srcId="{ED1A7B86-0B8B-4F5E-B5FC-DA6EC31AECA0}" destId="{3B7402D5-D082-4CEA-8FF6-4CBA6F713D7A}" srcOrd="4" destOrd="0" presId="urn:microsoft.com/office/officeart/2005/8/layout/cycle5"/>
    <dgm:cxn modelId="{20D64680-C6D6-4033-BA15-74BF14215D07}" type="presParOf" srcId="{ED1A7B86-0B8B-4F5E-B5FC-DA6EC31AECA0}" destId="{8DB81E6B-6306-4A6B-9A80-22FE857865A1}" srcOrd="5" destOrd="0" presId="urn:microsoft.com/office/officeart/2005/8/layout/cycle5"/>
    <dgm:cxn modelId="{115D0CED-EE32-4CA3-951C-F689B60D96FF}" type="presParOf" srcId="{ED1A7B86-0B8B-4F5E-B5FC-DA6EC31AECA0}" destId="{32ECBBA0-6A04-487D-90C4-D8F68FA72391}" srcOrd="6" destOrd="0" presId="urn:microsoft.com/office/officeart/2005/8/layout/cycle5"/>
    <dgm:cxn modelId="{759FC973-1BCB-48A5-B0DD-E1F5C4338CEC}" type="presParOf" srcId="{ED1A7B86-0B8B-4F5E-B5FC-DA6EC31AECA0}" destId="{9E3C8CDF-982C-49A0-BBFF-5BF8108705A1}" srcOrd="7" destOrd="0" presId="urn:microsoft.com/office/officeart/2005/8/layout/cycle5"/>
    <dgm:cxn modelId="{9829822E-3F83-4FF6-8CAA-86BCAE642B99}" type="presParOf" srcId="{ED1A7B86-0B8B-4F5E-B5FC-DA6EC31AECA0}" destId="{62A59782-9288-4B77-8B94-E98C7D7548C5}" srcOrd="8" destOrd="0" presId="urn:microsoft.com/office/officeart/2005/8/layout/cycle5"/>
    <dgm:cxn modelId="{9B1BCF50-C91A-4925-B251-0A7D9B6DFB68}" type="presParOf" srcId="{ED1A7B86-0B8B-4F5E-B5FC-DA6EC31AECA0}" destId="{8DA19D07-229B-418C-94AB-417711D52815}" srcOrd="9" destOrd="0" presId="urn:microsoft.com/office/officeart/2005/8/layout/cycle5"/>
    <dgm:cxn modelId="{C359AB25-D56F-4EAE-9A1B-EAB8FD2D174E}" type="presParOf" srcId="{ED1A7B86-0B8B-4F5E-B5FC-DA6EC31AECA0}" destId="{3AF1C48C-4E82-4591-8E40-9965C14ABCDE}" srcOrd="10" destOrd="0" presId="urn:microsoft.com/office/officeart/2005/8/layout/cycle5"/>
    <dgm:cxn modelId="{BD588F3A-2A4E-4680-BFFC-C9AA256581F3}" type="presParOf" srcId="{ED1A7B86-0B8B-4F5E-B5FC-DA6EC31AECA0}" destId="{C44106C3-5A77-48C2-87C7-E3390737019F}" srcOrd="11" destOrd="0" presId="urn:microsoft.com/office/officeart/2005/8/layout/cycle5"/>
    <dgm:cxn modelId="{B2ABF262-C590-4A57-9CA0-1DE73A894BCE}" type="presParOf" srcId="{ED1A7B86-0B8B-4F5E-B5FC-DA6EC31AECA0}" destId="{A58E1254-A1B2-4F54-A23E-39947F9A3D4A}" srcOrd="12" destOrd="0" presId="urn:microsoft.com/office/officeart/2005/8/layout/cycle5"/>
    <dgm:cxn modelId="{ED32629C-5DAF-4D70-A249-81729FA74188}" type="presParOf" srcId="{ED1A7B86-0B8B-4F5E-B5FC-DA6EC31AECA0}" destId="{D5AC0BA6-11C3-4182-B63E-BA59DF897967}" srcOrd="13" destOrd="0" presId="urn:microsoft.com/office/officeart/2005/8/layout/cycle5"/>
    <dgm:cxn modelId="{8FA78FAF-06F0-427C-8492-9E42870E797F}" type="presParOf" srcId="{ED1A7B86-0B8B-4F5E-B5FC-DA6EC31AECA0}" destId="{0F0641DF-B69A-461D-BC5A-AEEF629B8D2A}" srcOrd="14" destOrd="0" presId="urn:microsoft.com/office/officeart/2005/8/layout/cycle5"/>
    <dgm:cxn modelId="{9D0FD5B0-B013-4BC0-8B1B-1ECA43C50C6D}" type="presParOf" srcId="{ED1A7B86-0B8B-4F5E-B5FC-DA6EC31AECA0}" destId="{EFE03C87-E285-4BA6-8A00-542CC1767429}" srcOrd="15" destOrd="0" presId="urn:microsoft.com/office/officeart/2005/8/layout/cycle5"/>
    <dgm:cxn modelId="{709C6E87-614D-4C53-9292-DE7ED773F14E}" type="presParOf" srcId="{ED1A7B86-0B8B-4F5E-B5FC-DA6EC31AECA0}" destId="{930921A0-B99D-4F95-B546-13E929A9067A}" srcOrd="16" destOrd="0" presId="urn:microsoft.com/office/officeart/2005/8/layout/cycle5"/>
    <dgm:cxn modelId="{867BC40E-5D44-4E07-B116-DD509DEB34DC}" type="presParOf" srcId="{ED1A7B86-0B8B-4F5E-B5FC-DA6EC31AECA0}" destId="{55DF1FE3-9993-4127-92D0-BCA9CFA12E60}" srcOrd="17" destOrd="0" presId="urn:microsoft.com/office/officeart/2005/8/layout/cycle5"/>
    <dgm:cxn modelId="{42FCD18E-3CB8-4137-9779-89A2CD3BD82A}" type="presParOf" srcId="{ED1A7B86-0B8B-4F5E-B5FC-DA6EC31AECA0}" destId="{0F3AFEC4-019F-47C0-8DA5-AB38E0AD7513}" srcOrd="18" destOrd="0" presId="urn:microsoft.com/office/officeart/2005/8/layout/cycle5"/>
    <dgm:cxn modelId="{4136CFDC-B015-4969-8614-2AEA04D65C61}" type="presParOf" srcId="{ED1A7B86-0B8B-4F5E-B5FC-DA6EC31AECA0}" destId="{724E052D-61C2-49B1-9607-63246C06708C}" srcOrd="19" destOrd="0" presId="urn:microsoft.com/office/officeart/2005/8/layout/cycle5"/>
    <dgm:cxn modelId="{DE395F6C-581E-47C5-AAB5-DB7391BDFA23}" type="presParOf" srcId="{ED1A7B86-0B8B-4F5E-B5FC-DA6EC31AECA0}" destId="{817D3784-BB3D-4355-A7D3-F3A2EF1B5175}" srcOrd="20" destOrd="0" presId="urn:microsoft.com/office/officeart/2005/8/layout/cycle5"/>
    <dgm:cxn modelId="{62AE736F-9F1A-44FF-8725-4A8BB649C5F7}" type="presParOf" srcId="{ED1A7B86-0B8B-4F5E-B5FC-DA6EC31AECA0}" destId="{EAEE667D-8D96-462E-B3FD-147580715481}" srcOrd="21" destOrd="0" presId="urn:microsoft.com/office/officeart/2005/8/layout/cycle5"/>
    <dgm:cxn modelId="{79022505-0CA2-4067-96DB-3362106E15EE}" type="presParOf" srcId="{ED1A7B86-0B8B-4F5E-B5FC-DA6EC31AECA0}" destId="{718F4DAC-E801-4504-8443-2843773DA103}" srcOrd="22" destOrd="0" presId="urn:microsoft.com/office/officeart/2005/8/layout/cycle5"/>
    <dgm:cxn modelId="{106ACDA8-F246-4199-A8EF-DF50BB5E3451}" type="presParOf" srcId="{ED1A7B86-0B8B-4F5E-B5FC-DA6EC31AECA0}" destId="{1EEFBE36-B7BE-4F5E-9BAC-545D69ABB46D}" srcOrd="23" destOrd="0" presId="urn:microsoft.com/office/officeart/2005/8/layout/cycle5"/>
    <dgm:cxn modelId="{AE6F3A4F-C26C-4D4A-A702-D3237D21667F}" type="presParOf" srcId="{ED1A7B86-0B8B-4F5E-B5FC-DA6EC31AECA0}" destId="{5B0D7AD3-E3EA-4C25-B2A4-653CAE4CA3F5}" srcOrd="24" destOrd="0" presId="urn:microsoft.com/office/officeart/2005/8/layout/cycle5"/>
    <dgm:cxn modelId="{75137EFD-395E-482D-B150-3489FF992871}" type="presParOf" srcId="{ED1A7B86-0B8B-4F5E-B5FC-DA6EC31AECA0}" destId="{E0FE3C7B-98CC-494E-831A-AE5CB00BB669}" srcOrd="25" destOrd="0" presId="urn:microsoft.com/office/officeart/2005/8/layout/cycle5"/>
    <dgm:cxn modelId="{09B30806-F1AD-4B26-AE4B-79B7717A550F}" type="presParOf" srcId="{ED1A7B86-0B8B-4F5E-B5FC-DA6EC31AECA0}" destId="{463301AE-8C80-4093-8A34-9D1517ED4713}" srcOrd="26" destOrd="0" presId="urn:microsoft.com/office/officeart/2005/8/layout/cycle5"/>
    <dgm:cxn modelId="{D0726293-24EA-402F-BD44-F8DEDA27A2E3}" type="presParOf" srcId="{ED1A7B86-0B8B-4F5E-B5FC-DA6EC31AECA0}" destId="{7FEECFA9-59D6-412D-8B43-8E963DD189B8}" srcOrd="27" destOrd="0" presId="urn:microsoft.com/office/officeart/2005/8/layout/cycle5"/>
    <dgm:cxn modelId="{F5EDF3AC-44E4-4987-99F0-47EA470979F7}" type="presParOf" srcId="{ED1A7B86-0B8B-4F5E-B5FC-DA6EC31AECA0}" destId="{B7AB089D-5B9E-4B44-AC41-8BEE66F7E34F}" srcOrd="28" destOrd="0" presId="urn:microsoft.com/office/officeart/2005/8/layout/cycle5"/>
    <dgm:cxn modelId="{7CF6A826-D0F8-4142-B6ED-A7D352DDC714}" type="presParOf" srcId="{ED1A7B86-0B8B-4F5E-B5FC-DA6EC31AECA0}" destId="{1AEFA97A-9BD7-46B3-931F-5627034A3A19}" srcOrd="29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441218-36AD-4315-B2B9-D120C2308130}">
      <dsp:nvSpPr>
        <dsp:cNvPr id="0" name=""/>
        <dsp:cNvSpPr/>
      </dsp:nvSpPr>
      <dsp:spPr>
        <a:xfrm>
          <a:off x="3713869" y="-190919"/>
          <a:ext cx="930507" cy="11269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1000" b="1" kern="1200" dirty="0">
              <a:solidFill>
                <a:schemeClr val="tx1"/>
              </a:solidFill>
              <a:latin typeface="Arial Narrow" pitchFamily="34" charset="0"/>
            </a:rPr>
            <a:t>El programa se adapta con metodologías flexibles y apropiadas  según el modelo por competencias. </a:t>
          </a:r>
        </a:p>
      </dsp:txBody>
      <dsp:txXfrm>
        <a:off x="3759293" y="-145495"/>
        <a:ext cx="839659" cy="1036095"/>
      </dsp:txXfrm>
    </dsp:sp>
    <dsp:sp modelId="{316B2FAC-2BB2-4863-BB77-BD6F70C67DC1}">
      <dsp:nvSpPr>
        <dsp:cNvPr id="0" name=""/>
        <dsp:cNvSpPr/>
      </dsp:nvSpPr>
      <dsp:spPr>
        <a:xfrm>
          <a:off x="1169480" y="227001"/>
          <a:ext cx="5035999" cy="5035999"/>
        </a:xfrm>
        <a:custGeom>
          <a:avLst/>
          <a:gdLst/>
          <a:ahLst/>
          <a:cxnLst/>
          <a:rect l="0" t="0" r="0" b="0"/>
          <a:pathLst>
            <a:path>
              <a:moveTo>
                <a:pt x="3548243" y="220409"/>
              </a:moveTo>
              <a:arcTo wR="2517999" hR="2517999" stAng="17649093" swAng="327537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26ED1-05F2-46AC-8C08-E7C2641B8D8A}">
      <dsp:nvSpPr>
        <dsp:cNvPr id="0" name=""/>
        <dsp:cNvSpPr/>
      </dsp:nvSpPr>
      <dsp:spPr>
        <a:xfrm>
          <a:off x="5000394" y="142876"/>
          <a:ext cx="1031756" cy="14211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1000" b="1" kern="1200" dirty="0">
              <a:solidFill>
                <a:schemeClr val="tx1"/>
              </a:solidFill>
              <a:latin typeface="Arial Narrow" pitchFamily="34" charset="0"/>
            </a:rPr>
            <a:t>Estudiantes y docentes interactúan aprovechando herramientas y aplicaciones para establecer la comunicación de forma sincrónica  y/o asincrónica</a:t>
          </a:r>
          <a:r>
            <a:rPr lang="es-GT" sz="1000" b="1" kern="1200" dirty="0"/>
            <a:t>. </a:t>
          </a:r>
          <a:r>
            <a:rPr lang="es-GT" sz="1000" b="1" kern="1200" dirty="0">
              <a:solidFill>
                <a:schemeClr val="tx1"/>
              </a:solidFill>
              <a:latin typeface="Arial Narrow" pitchFamily="34" charset="0"/>
            </a:rPr>
            <a:t> </a:t>
          </a:r>
        </a:p>
      </dsp:txBody>
      <dsp:txXfrm>
        <a:off x="5050760" y="193242"/>
        <a:ext cx="931024" cy="1320431"/>
      </dsp:txXfrm>
    </dsp:sp>
    <dsp:sp modelId="{8DB81E6B-6306-4A6B-9A80-22FE857865A1}">
      <dsp:nvSpPr>
        <dsp:cNvPr id="0" name=""/>
        <dsp:cNvSpPr/>
      </dsp:nvSpPr>
      <dsp:spPr>
        <a:xfrm>
          <a:off x="1978101" y="785359"/>
          <a:ext cx="5035999" cy="5035999"/>
        </a:xfrm>
        <a:custGeom>
          <a:avLst/>
          <a:gdLst/>
          <a:ahLst/>
          <a:cxnLst/>
          <a:rect l="0" t="0" r="0" b="0"/>
          <a:pathLst>
            <a:path>
              <a:moveTo>
                <a:pt x="4115609" y="571730"/>
              </a:moveTo>
              <a:arcTo wR="2517999" hR="2517999" stAng="18562868" swAng="322678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ECBBA0-6A04-487D-90C4-D8F68FA72391}">
      <dsp:nvSpPr>
        <dsp:cNvPr id="0" name=""/>
        <dsp:cNvSpPr/>
      </dsp:nvSpPr>
      <dsp:spPr>
        <a:xfrm>
          <a:off x="6108628" y="1571635"/>
          <a:ext cx="930507" cy="108162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1000" b="1" kern="1200" dirty="0">
              <a:solidFill>
                <a:schemeClr val="tx1"/>
              </a:solidFill>
              <a:latin typeface="Arial Narrow" pitchFamily="34" charset="0"/>
            </a:rPr>
            <a:t>Garantiza que los  estudiantes puedan acceder a las oportunidades de aprendizaje digital. </a:t>
          </a:r>
        </a:p>
      </dsp:txBody>
      <dsp:txXfrm>
        <a:off x="6154052" y="1617059"/>
        <a:ext cx="839659" cy="990775"/>
      </dsp:txXfrm>
    </dsp:sp>
    <dsp:sp modelId="{62A59782-9288-4B77-8B94-E98C7D7548C5}">
      <dsp:nvSpPr>
        <dsp:cNvPr id="0" name=""/>
        <dsp:cNvSpPr/>
      </dsp:nvSpPr>
      <dsp:spPr>
        <a:xfrm>
          <a:off x="1661123" y="372552"/>
          <a:ext cx="5035999" cy="5035999"/>
        </a:xfrm>
        <a:custGeom>
          <a:avLst/>
          <a:gdLst/>
          <a:ahLst/>
          <a:cxnLst/>
          <a:rect l="0" t="0" r="0" b="0"/>
          <a:pathLst>
            <a:path>
              <a:moveTo>
                <a:pt x="5032128" y="2378429"/>
              </a:moveTo>
              <a:arcTo wR="2517999" hR="2517999" stAng="21409351" swAng="402463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A19D07-229B-418C-94AB-417711D52815}">
      <dsp:nvSpPr>
        <dsp:cNvPr id="0" name=""/>
        <dsp:cNvSpPr/>
      </dsp:nvSpPr>
      <dsp:spPr>
        <a:xfrm>
          <a:off x="6108628" y="3143274"/>
          <a:ext cx="930507" cy="10507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1000" b="1" kern="1200" dirty="0">
              <a:solidFill>
                <a:schemeClr val="tx1"/>
              </a:solidFill>
              <a:latin typeface="Arial Narrow" pitchFamily="34" charset="0"/>
            </a:rPr>
            <a:t>Los docentes guían el aprendizaje en el ciberespacio que es atractivo para los estudiantes. </a:t>
          </a:r>
        </a:p>
      </dsp:txBody>
      <dsp:txXfrm>
        <a:off x="6154052" y="3188698"/>
        <a:ext cx="839659" cy="959917"/>
      </dsp:txXfrm>
    </dsp:sp>
    <dsp:sp modelId="{C44106C3-5A77-48C2-87C7-E3390737019F}">
      <dsp:nvSpPr>
        <dsp:cNvPr id="0" name=""/>
        <dsp:cNvSpPr/>
      </dsp:nvSpPr>
      <dsp:spPr>
        <a:xfrm>
          <a:off x="1661123" y="372552"/>
          <a:ext cx="5035999" cy="5035999"/>
        </a:xfrm>
        <a:custGeom>
          <a:avLst/>
          <a:gdLst/>
          <a:ahLst/>
          <a:cxnLst/>
          <a:rect l="0" t="0" r="0" b="0"/>
          <a:pathLst>
            <a:path>
              <a:moveTo>
                <a:pt x="4634009" y="3882852"/>
              </a:moveTo>
              <a:arcTo wR="2517999" hR="2517999" stAng="1969352" swAng="296812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E1254-A1B2-4F54-A23E-39947F9A3D4A}">
      <dsp:nvSpPr>
        <dsp:cNvPr id="0" name=""/>
        <dsp:cNvSpPr/>
      </dsp:nvSpPr>
      <dsp:spPr>
        <a:xfrm>
          <a:off x="5193912" y="4354585"/>
          <a:ext cx="930507" cy="11461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1000" b="1" kern="1200" dirty="0">
              <a:solidFill>
                <a:schemeClr val="tx1"/>
              </a:solidFill>
              <a:latin typeface="Arial Narrow" pitchFamily="34" charset="0"/>
            </a:rPr>
            <a:t>Los estudiantes generan productos y desempeños de calidad que demuestran lo que han aprendido. </a:t>
          </a:r>
        </a:p>
      </dsp:txBody>
      <dsp:txXfrm>
        <a:off x="5239336" y="4400009"/>
        <a:ext cx="839659" cy="1055292"/>
      </dsp:txXfrm>
    </dsp:sp>
    <dsp:sp modelId="{0F0641DF-B69A-461D-BC5A-AEEF629B8D2A}">
      <dsp:nvSpPr>
        <dsp:cNvPr id="0" name=""/>
        <dsp:cNvSpPr/>
      </dsp:nvSpPr>
      <dsp:spPr>
        <a:xfrm>
          <a:off x="1661123" y="372552"/>
          <a:ext cx="5035999" cy="5035999"/>
        </a:xfrm>
        <a:custGeom>
          <a:avLst/>
          <a:gdLst/>
          <a:ahLst/>
          <a:cxnLst/>
          <a:rect l="0" t="0" r="0" b="0"/>
          <a:pathLst>
            <a:path>
              <a:moveTo>
                <a:pt x="3426466" y="4866405"/>
              </a:moveTo>
              <a:arcTo wR="2517999" hR="2517999" stAng="4131080" swAng="472969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E03C87-E285-4BA6-8A00-542CC1767429}">
      <dsp:nvSpPr>
        <dsp:cNvPr id="0" name=""/>
        <dsp:cNvSpPr/>
      </dsp:nvSpPr>
      <dsp:spPr>
        <a:xfrm>
          <a:off x="3713869" y="4982581"/>
          <a:ext cx="930507" cy="8519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1000" b="1" kern="1200" dirty="0">
              <a:solidFill>
                <a:schemeClr val="tx1"/>
              </a:solidFill>
              <a:latin typeface="Arial Narrow" pitchFamily="34" charset="0"/>
            </a:rPr>
            <a:t>Los estudiantes tienen a disposición  materiales y  los procesan al estudiar. </a:t>
          </a:r>
        </a:p>
      </dsp:txBody>
      <dsp:txXfrm>
        <a:off x="3755457" y="5024169"/>
        <a:ext cx="847331" cy="768763"/>
      </dsp:txXfrm>
    </dsp:sp>
    <dsp:sp modelId="{55DF1FE3-9993-4127-92D0-BCA9CFA12E60}">
      <dsp:nvSpPr>
        <dsp:cNvPr id="0" name=""/>
        <dsp:cNvSpPr/>
      </dsp:nvSpPr>
      <dsp:spPr>
        <a:xfrm>
          <a:off x="1661123" y="372552"/>
          <a:ext cx="5035999" cy="5035999"/>
        </a:xfrm>
        <a:custGeom>
          <a:avLst/>
          <a:gdLst/>
          <a:ahLst/>
          <a:cxnLst/>
          <a:rect l="0" t="0" r="0" b="0"/>
          <a:pathLst>
            <a:path>
              <a:moveTo>
                <a:pt x="1940194" y="4968808"/>
              </a:moveTo>
              <a:arcTo wR="2517999" hR="2517999" stAng="6195951" swAng="472969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AFEC4-019F-47C0-8DA5-AB38E0AD7513}">
      <dsp:nvSpPr>
        <dsp:cNvPr id="0" name=""/>
        <dsp:cNvSpPr/>
      </dsp:nvSpPr>
      <dsp:spPr>
        <a:xfrm>
          <a:off x="2233826" y="4487306"/>
          <a:ext cx="930507" cy="8806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1000" b="1" kern="1200" dirty="0">
              <a:solidFill>
                <a:schemeClr val="tx1"/>
              </a:solidFill>
              <a:latin typeface="Arial Narrow" pitchFamily="34" charset="0"/>
            </a:rPr>
            <a:t>No es necesario desplazarse en largos trayectos para llegar a la Universidad. </a:t>
          </a:r>
        </a:p>
      </dsp:txBody>
      <dsp:txXfrm>
        <a:off x="2276818" y="4530298"/>
        <a:ext cx="844523" cy="794715"/>
      </dsp:txXfrm>
    </dsp:sp>
    <dsp:sp modelId="{817D3784-BB3D-4355-A7D3-F3A2EF1B5175}">
      <dsp:nvSpPr>
        <dsp:cNvPr id="0" name=""/>
        <dsp:cNvSpPr/>
      </dsp:nvSpPr>
      <dsp:spPr>
        <a:xfrm>
          <a:off x="1661123" y="372552"/>
          <a:ext cx="5035999" cy="5035999"/>
        </a:xfrm>
        <a:custGeom>
          <a:avLst/>
          <a:gdLst/>
          <a:ahLst/>
          <a:cxnLst/>
          <a:rect l="0" t="0" r="0" b="0"/>
          <a:pathLst>
            <a:path>
              <a:moveTo>
                <a:pt x="544994" y="4082471"/>
              </a:moveTo>
              <a:arcTo wR="2517999" hR="2517999" stAng="8495264" swAng="180766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E667D-8D96-462E-B3FD-147580715481}">
      <dsp:nvSpPr>
        <dsp:cNvPr id="0" name=""/>
        <dsp:cNvSpPr/>
      </dsp:nvSpPr>
      <dsp:spPr>
        <a:xfrm>
          <a:off x="1319109" y="3024328"/>
          <a:ext cx="930507" cy="12886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1000" b="1" kern="1200" dirty="0">
              <a:solidFill>
                <a:schemeClr val="tx1"/>
              </a:solidFill>
              <a:latin typeface="Arial Narrow" pitchFamily="34" charset="0"/>
            </a:rPr>
            <a:t>Permite personalizar el aprendizaje ajustando mejor el ritmo de cada uno, en un marco de funcionamiento programado. </a:t>
          </a:r>
        </a:p>
      </dsp:txBody>
      <dsp:txXfrm>
        <a:off x="1364533" y="3069752"/>
        <a:ext cx="839659" cy="1197809"/>
      </dsp:txXfrm>
    </dsp:sp>
    <dsp:sp modelId="{1EEFBE36-B7BE-4F5E-9BAC-545D69ABB46D}">
      <dsp:nvSpPr>
        <dsp:cNvPr id="0" name=""/>
        <dsp:cNvSpPr/>
      </dsp:nvSpPr>
      <dsp:spPr>
        <a:xfrm>
          <a:off x="1661123" y="372552"/>
          <a:ext cx="5035999" cy="5035999"/>
        </a:xfrm>
        <a:custGeom>
          <a:avLst/>
          <a:gdLst/>
          <a:ahLst/>
          <a:cxnLst/>
          <a:rect l="0" t="0" r="0" b="0"/>
          <a:pathLst>
            <a:path>
              <a:moveTo>
                <a:pt x="77" y="2537736"/>
              </a:moveTo>
              <a:arcTo wR="2517999" hR="2517999" stAng="10773054" swAng="469016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0D7AD3-E3EA-4C25-B2A4-653CAE4CA3F5}">
      <dsp:nvSpPr>
        <dsp:cNvPr id="0" name=""/>
        <dsp:cNvSpPr/>
      </dsp:nvSpPr>
      <dsp:spPr>
        <a:xfrm>
          <a:off x="1319109" y="1770037"/>
          <a:ext cx="930507" cy="6848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1000" b="1" kern="1200" dirty="0">
              <a:solidFill>
                <a:schemeClr val="tx1"/>
              </a:solidFill>
              <a:latin typeface="Arial Narrow" pitchFamily="34" charset="0"/>
            </a:rPr>
            <a:t>Requiere tecnologías de la información y la comunicación. </a:t>
          </a:r>
        </a:p>
      </dsp:txBody>
      <dsp:txXfrm>
        <a:off x="1352539" y="1803467"/>
        <a:ext cx="863647" cy="617958"/>
      </dsp:txXfrm>
    </dsp:sp>
    <dsp:sp modelId="{463301AE-8C80-4093-8A34-9D1517ED4713}">
      <dsp:nvSpPr>
        <dsp:cNvPr id="0" name=""/>
        <dsp:cNvSpPr/>
      </dsp:nvSpPr>
      <dsp:spPr>
        <a:xfrm>
          <a:off x="1661123" y="372552"/>
          <a:ext cx="5035999" cy="5035999"/>
        </a:xfrm>
        <a:custGeom>
          <a:avLst/>
          <a:gdLst/>
          <a:ahLst/>
          <a:cxnLst/>
          <a:rect l="0" t="0" r="0" b="0"/>
          <a:pathLst>
            <a:path>
              <a:moveTo>
                <a:pt x="316471" y="1295872"/>
              </a:moveTo>
              <a:arcTo wR="2517999" hR="2517999" stAng="12542149" swAng="471933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ECFA9-59D6-412D-8B43-8E963DD189B8}">
      <dsp:nvSpPr>
        <dsp:cNvPr id="0" name=""/>
        <dsp:cNvSpPr/>
      </dsp:nvSpPr>
      <dsp:spPr>
        <a:xfrm>
          <a:off x="2233826" y="418453"/>
          <a:ext cx="930507" cy="8699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1000" b="1" kern="1200" dirty="0">
              <a:solidFill>
                <a:schemeClr val="tx1"/>
              </a:solidFill>
              <a:latin typeface="Arial Narrow" pitchFamily="34" charset="0"/>
            </a:rPr>
            <a:t>Son ventajas: la flexibilidad en el manejo del tiempo y el espacio.</a:t>
          </a:r>
          <a:r>
            <a:rPr lang="es-GT" sz="500" b="1" kern="1200" dirty="0">
              <a:solidFill>
                <a:schemeClr val="tx1"/>
              </a:solidFill>
            </a:rPr>
            <a:t>. </a:t>
          </a:r>
        </a:p>
      </dsp:txBody>
      <dsp:txXfrm>
        <a:off x="2276295" y="460922"/>
        <a:ext cx="845569" cy="785049"/>
      </dsp:txXfrm>
    </dsp:sp>
    <dsp:sp modelId="{1AEFA97A-9BD7-46B3-931F-5627034A3A19}">
      <dsp:nvSpPr>
        <dsp:cNvPr id="0" name=""/>
        <dsp:cNvSpPr/>
      </dsp:nvSpPr>
      <dsp:spPr>
        <a:xfrm>
          <a:off x="1661123" y="372552"/>
          <a:ext cx="5035999" cy="5035999"/>
        </a:xfrm>
        <a:custGeom>
          <a:avLst/>
          <a:gdLst/>
          <a:ahLst/>
          <a:cxnLst/>
          <a:rect l="0" t="0" r="0" b="0"/>
          <a:pathLst>
            <a:path>
              <a:moveTo>
                <a:pt x="1609532" y="169593"/>
              </a:moveTo>
              <a:arcTo wR="2517999" hR="2517999" stAng="14931080" swAng="472969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A9E78-C13E-4B91-B0DD-316E6A9E8F69}" type="datetimeFigureOut">
              <a:rPr lang="es-GT" smtClean="0"/>
              <a:pPr/>
              <a:t>2/04/20</a:t>
            </a:fld>
            <a:endParaRPr lang="es-GT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BB6D3-8C03-4502-8AA2-3BE114CFF162}" type="slidenum">
              <a:rPr lang="es-GT" smtClean="0"/>
              <a:pPr/>
              <a:t>‹Nº›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GT" sz="1200" dirty="0"/>
              <a:t>Sitio de apoyo</a:t>
            </a:r>
            <a:r>
              <a:rPr lang="es-GT" sz="1200" baseline="0" dirty="0"/>
              <a:t> para estudiantes UVG: este es el vínculo </a:t>
            </a:r>
          </a:p>
          <a:p>
            <a:r>
              <a:rPr lang="es-GT" sz="1200" dirty="0"/>
              <a:t>https://sites.google.com/uvg.edu.gt/apoyoparaestudiantesuvg/p%C3%A1gina-principal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BB6D3-8C03-4502-8AA2-3BE114CFF162}" type="slidenum">
              <a:rPr lang="es-GT" smtClean="0"/>
              <a:pPr/>
              <a:t>1</a:t>
            </a:fld>
            <a:endParaRPr lang="es-G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D68-C21C-4FD8-BF41-A45F338FA50D}" type="datetimeFigureOut">
              <a:rPr lang="es-GT" smtClean="0"/>
              <a:pPr/>
              <a:t>2/04/20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4C0F-2D78-49FB-B099-31BEDFE27101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D68-C21C-4FD8-BF41-A45F338FA50D}" type="datetimeFigureOut">
              <a:rPr lang="es-GT" smtClean="0"/>
              <a:pPr/>
              <a:t>2/04/20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4C0F-2D78-49FB-B099-31BEDFE27101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D68-C21C-4FD8-BF41-A45F338FA50D}" type="datetimeFigureOut">
              <a:rPr lang="es-GT" smtClean="0"/>
              <a:pPr/>
              <a:t>2/04/20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4C0F-2D78-49FB-B099-31BEDFE27101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D68-C21C-4FD8-BF41-A45F338FA50D}" type="datetimeFigureOut">
              <a:rPr lang="es-GT" smtClean="0"/>
              <a:pPr/>
              <a:t>2/04/20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4C0F-2D78-49FB-B099-31BEDFE27101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D68-C21C-4FD8-BF41-A45F338FA50D}" type="datetimeFigureOut">
              <a:rPr lang="es-GT" smtClean="0"/>
              <a:pPr/>
              <a:t>2/04/20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4C0F-2D78-49FB-B099-31BEDFE27101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D68-C21C-4FD8-BF41-A45F338FA50D}" type="datetimeFigureOut">
              <a:rPr lang="es-GT" smtClean="0"/>
              <a:pPr/>
              <a:t>2/04/20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4C0F-2D78-49FB-B099-31BEDFE27101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D68-C21C-4FD8-BF41-A45F338FA50D}" type="datetimeFigureOut">
              <a:rPr lang="es-GT" smtClean="0"/>
              <a:pPr/>
              <a:t>2/04/20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4C0F-2D78-49FB-B099-31BEDFE27101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D68-C21C-4FD8-BF41-A45F338FA50D}" type="datetimeFigureOut">
              <a:rPr lang="es-GT" smtClean="0"/>
              <a:pPr/>
              <a:t>2/04/20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4C0F-2D78-49FB-B099-31BEDFE27101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D68-C21C-4FD8-BF41-A45F338FA50D}" type="datetimeFigureOut">
              <a:rPr lang="es-GT" smtClean="0"/>
              <a:pPr/>
              <a:t>2/04/20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4C0F-2D78-49FB-B099-31BEDFE27101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D68-C21C-4FD8-BF41-A45F338FA50D}" type="datetimeFigureOut">
              <a:rPr lang="es-GT" smtClean="0"/>
              <a:pPr/>
              <a:t>2/04/20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4C0F-2D78-49FB-B099-31BEDFE27101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0D68-C21C-4FD8-BF41-A45F338FA50D}" type="datetimeFigureOut">
              <a:rPr lang="es-GT" smtClean="0"/>
              <a:pPr/>
              <a:t>2/04/20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E4C0F-2D78-49FB-B099-31BEDFE27101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00D68-C21C-4FD8-BF41-A45F338FA50D}" type="datetimeFigureOut">
              <a:rPr lang="es-GT" smtClean="0"/>
              <a:pPr/>
              <a:t>2/04/20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E4C0F-2D78-49FB-B099-31BEDFE27101}" type="slidenum">
              <a:rPr lang="es-GT" smtClean="0"/>
              <a:pPr/>
              <a:t>‹Nº›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sultado de imagen para tele estudio educacion virtu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08309" cy="6858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 dirty="0"/>
          </a:p>
        </p:txBody>
      </p:sp>
      <p:sp>
        <p:nvSpPr>
          <p:cNvPr id="6" name="5 Rectángulo"/>
          <p:cNvSpPr/>
          <p:nvPr/>
        </p:nvSpPr>
        <p:spPr>
          <a:xfrm>
            <a:off x="0" y="214290"/>
            <a:ext cx="3500430" cy="11430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GT" sz="2400" dirty="0">
                <a:solidFill>
                  <a:schemeClr val="bg1"/>
                </a:solidFill>
              </a:rPr>
              <a:t>Educación Virtual</a:t>
            </a:r>
          </a:p>
          <a:p>
            <a:r>
              <a:rPr lang="es-GT" dirty="0">
                <a:solidFill>
                  <a:schemeClr val="bg1"/>
                </a:solidFill>
              </a:rPr>
              <a:t>Modalidad de aprendizaje de calidad de los futuros profesionales</a:t>
            </a:r>
            <a:endParaRPr lang="es-GT" sz="3200" dirty="0">
              <a:solidFill>
                <a:schemeClr val="bg1"/>
              </a:solidFill>
            </a:endParaRPr>
          </a:p>
        </p:txBody>
      </p:sp>
      <p:pic>
        <p:nvPicPr>
          <p:cNvPr id="11268" name="Picture 4" descr="C:\Users\SAMUEL CHARUCO\Downloads\Capa 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6143644"/>
            <a:ext cx="1500198" cy="534390"/>
          </a:xfrm>
          <a:prstGeom prst="rect">
            <a:avLst/>
          </a:prstGeom>
          <a:noFill/>
        </p:spPr>
      </p:pic>
      <p:pic>
        <p:nvPicPr>
          <p:cNvPr id="11269" name="Picture 5" descr="C:\Users\SAMUEL~1\AppData\Local\Temp\Rar$DI05.552\logo00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06" y="6061346"/>
            <a:ext cx="1857388" cy="725240"/>
          </a:xfrm>
          <a:prstGeom prst="rect">
            <a:avLst/>
          </a:prstGeom>
          <a:noFill/>
        </p:spPr>
      </p:pic>
      <p:graphicFrame>
        <p:nvGraphicFramePr>
          <p:cNvPr id="12" name="11 Diagrama"/>
          <p:cNvGraphicFramePr/>
          <p:nvPr/>
        </p:nvGraphicFramePr>
        <p:xfrm>
          <a:off x="1285852" y="714356"/>
          <a:ext cx="8358246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28596" y="2500306"/>
            <a:ext cx="1643074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GT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Sitio de apoyo para estudiantes UVG </a:t>
            </a:r>
            <a:endParaRPr lang="es-GT" sz="11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Resultado de imagen para cli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GT"/>
          </a:p>
        </p:txBody>
      </p:sp>
      <p:pic>
        <p:nvPicPr>
          <p:cNvPr id="1027" name="Picture 3" descr="C:\Users\SAMUEL CHARUCO\Desktop\click.p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contrast="40000"/>
          </a:blip>
          <a:srcRect/>
          <a:stretch>
            <a:fillRect/>
          </a:stretch>
        </p:blipFill>
        <p:spPr bwMode="auto">
          <a:xfrm rot="20358113">
            <a:off x="566787" y="3424315"/>
            <a:ext cx="1451227" cy="14512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197</Words>
  <Application>Microsoft Macintosh PowerPoint</Application>
  <PresentationFormat>Presentación en pantalla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SAMUEL CHARUCO</dc:creator>
  <cp:lastModifiedBy>Usuario de Microsoft Office</cp:lastModifiedBy>
  <cp:revision>21</cp:revision>
  <dcterms:created xsi:type="dcterms:W3CDTF">2020-03-17T16:55:32Z</dcterms:created>
  <dcterms:modified xsi:type="dcterms:W3CDTF">2020-04-02T18:08:50Z</dcterms:modified>
</cp:coreProperties>
</file>